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6"/>
  </p:notesMasterIdLst>
  <p:handoutMasterIdLst>
    <p:handoutMasterId r:id="rId67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531" r:id="rId20"/>
    <p:sldId id="476" r:id="rId21"/>
    <p:sldId id="477" r:id="rId22"/>
    <p:sldId id="362" r:id="rId23"/>
    <p:sldId id="324" r:id="rId24"/>
    <p:sldId id="363" r:id="rId25"/>
    <p:sldId id="364" r:id="rId26"/>
    <p:sldId id="365" r:id="rId27"/>
    <p:sldId id="371" r:id="rId28"/>
    <p:sldId id="366" r:id="rId29"/>
    <p:sldId id="367" r:id="rId30"/>
    <p:sldId id="368" r:id="rId31"/>
    <p:sldId id="530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6" r:id="rId40"/>
    <p:sldId id="484" r:id="rId41"/>
    <p:sldId id="488" r:id="rId42"/>
    <p:sldId id="489" r:id="rId43"/>
    <p:sldId id="490" r:id="rId44"/>
    <p:sldId id="494" r:id="rId45"/>
    <p:sldId id="495" r:id="rId46"/>
    <p:sldId id="496" r:id="rId47"/>
    <p:sldId id="498" r:id="rId48"/>
    <p:sldId id="497" r:id="rId49"/>
    <p:sldId id="501" r:id="rId50"/>
    <p:sldId id="504" r:id="rId51"/>
    <p:sldId id="508" r:id="rId52"/>
    <p:sldId id="509" r:id="rId53"/>
    <p:sldId id="510" r:id="rId54"/>
    <p:sldId id="511" r:id="rId55"/>
    <p:sldId id="514" r:id="rId56"/>
    <p:sldId id="512" r:id="rId57"/>
    <p:sldId id="517" r:id="rId58"/>
    <p:sldId id="523" r:id="rId59"/>
    <p:sldId id="518" r:id="rId60"/>
    <p:sldId id="520" r:id="rId61"/>
    <p:sldId id="521" r:id="rId62"/>
    <p:sldId id="522" r:id="rId63"/>
    <p:sldId id="515" r:id="rId64"/>
    <p:sldId id="393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 varScale="1">
        <p:scale>
          <a:sx n="149" d="100"/>
          <a:sy n="149" d="100"/>
        </p:scale>
        <p:origin x="108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18.05.2018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51.png"/><Relationship Id="rId14" Type="http://schemas.openxmlformats.org/officeDocument/2006/relationships/image" Target="../media/image96.png"/><Relationship Id="rId2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1.png"/><Relationship Id="rId18" Type="http://schemas.openxmlformats.org/officeDocument/2006/relationships/image" Target="../media/image72.png"/><Relationship Id="rId3" Type="http://schemas.openxmlformats.org/officeDocument/2006/relationships/image" Target="../media/image106.png"/><Relationship Id="rId21" Type="http://schemas.openxmlformats.org/officeDocument/2006/relationships/image" Target="../media/image117.png"/><Relationship Id="rId7" Type="http://schemas.openxmlformats.org/officeDocument/2006/relationships/image" Target="../media/image70.png"/><Relationship Id="rId12" Type="http://schemas.openxmlformats.org/officeDocument/2006/relationships/image" Target="../media/image110.png"/><Relationship Id="rId17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109.png"/><Relationship Id="rId5" Type="http://schemas.openxmlformats.org/officeDocument/2006/relationships/image" Target="../media/image68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67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3" Type="http://schemas.openxmlformats.org/officeDocument/2006/relationships/image" Target="../media/image142.png"/><Relationship Id="rId7" Type="http://schemas.openxmlformats.org/officeDocument/2006/relationships/image" Target="../media/image5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jpeg"/><Relationship Id="rId11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148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56.png"/><Relationship Id="rId1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1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93.png"/><Relationship Id="rId18" Type="http://schemas.openxmlformats.org/officeDocument/2006/relationships/image" Target="../media/image182.png"/><Relationship Id="rId3" Type="http://schemas.openxmlformats.org/officeDocument/2006/relationships/image" Target="../media/image174.png"/><Relationship Id="rId7" Type="http://schemas.openxmlformats.org/officeDocument/2006/relationships/image" Target="../media/image58.png"/><Relationship Id="rId12" Type="http://schemas.openxmlformats.org/officeDocument/2006/relationships/image" Target="../media/image92.png"/><Relationship Id="rId17" Type="http://schemas.openxmlformats.org/officeDocument/2006/relationships/image" Target="../media/image181.png"/><Relationship Id="rId2" Type="http://schemas.openxmlformats.org/officeDocument/2006/relationships/image" Target="../media/image17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6.jpe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1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77104" y="2135701"/>
            <a:ext cx="1594312" cy="966897"/>
            <a:chOff x="77104" y="2135701"/>
            <a:chExt cx="1594312" cy="96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2154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76780" y="3613403"/>
            <a:ext cx="1589788" cy="49325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685800"/>
              <a:r>
                <a:rPr lang="en-US" sz="8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685800"/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463705"/>
            <a:ext cx="1589789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04766"/>
            <a:ext cx="1515866" cy="373942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90667" y="3099580"/>
            <a:ext cx="2865031" cy="1043045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909325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1F348-B56F-4753-AA64-F019617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71" y="3507379"/>
            <a:ext cx="1845097" cy="1655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8C442-4894-4A86-BDCB-7E3654BCA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01" r="75510" b="14918"/>
          <a:stretch/>
        </p:blipFill>
        <p:spPr>
          <a:xfrm>
            <a:off x="555849" y="3624617"/>
            <a:ext cx="1291001" cy="12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61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17917</TotalTime>
  <Words>3758</Words>
  <Application>Microsoft Office PowerPoint</Application>
  <PresentationFormat>On-screen Show (16:9)</PresentationFormat>
  <Paragraphs>609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SimSun</vt:lpstr>
      <vt:lpstr>Arial</vt:lpstr>
      <vt:lpstr>Arial Unicode MS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Etzlstorfer, Juergen</cp:lastModifiedBy>
  <cp:revision>562</cp:revision>
  <dcterms:created xsi:type="dcterms:W3CDTF">2014-10-01T05:50:41Z</dcterms:created>
  <dcterms:modified xsi:type="dcterms:W3CDTF">2018-05-18T11:03:28Z</dcterms:modified>
</cp:coreProperties>
</file>